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63" r:id="rId2"/>
    <p:sldId id="274" r:id="rId3"/>
    <p:sldId id="275" r:id="rId4"/>
    <p:sldId id="265" r:id="rId5"/>
    <p:sldId id="276" r:id="rId6"/>
    <p:sldId id="266" r:id="rId7"/>
    <p:sldId id="267" r:id="rId8"/>
    <p:sldId id="264" r:id="rId9"/>
    <p:sldId id="277" r:id="rId10"/>
    <p:sldId id="268" r:id="rId11"/>
    <p:sldId id="272" r:id="rId12"/>
    <p:sldId id="273" r:id="rId13"/>
    <p:sldId id="269" r:id="rId14"/>
    <p:sldId id="270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8" autoAdjust="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79FC-6F21-42A8-895F-4C4131181CF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1889E-858F-46D7-9ED3-17B7B2FFB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889E-858F-46D7-9ED3-17B7B2FFBB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774AE9-757C-498B-970E-E7C6B36C094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7276D4-554B-40CB-B3B2-134DF932D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Effectiveness Of Phase Dispersion Minimization In Gyrochronology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By: Jeremy Stone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0"/>
            <a:ext cx="1447800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267200"/>
            <a:ext cx="1190171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Catalina Sky Survey</a:t>
            </a:r>
            <a:endParaRPr lang="en-US" dirty="0"/>
          </a:p>
        </p:txBody>
      </p:sp>
      <p:pic>
        <p:nvPicPr>
          <p:cNvPr id="34818" name="Picture 2" descr="http://nesssi.cacr.caltech.edu/DataRelease/CSSinvCSSAitofc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09800"/>
            <a:ext cx="79724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Catalina Sky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Started in 2005</a:t>
            </a:r>
          </a:p>
          <a:p>
            <a:endParaRPr lang="en-US" dirty="0" smtClean="0"/>
          </a:p>
          <a:p>
            <a:r>
              <a:rPr lang="en-US" dirty="0" smtClean="0"/>
              <a:t>Searching for near Earth objects</a:t>
            </a:r>
          </a:p>
          <a:p>
            <a:endParaRPr lang="en-US" dirty="0" smtClean="0"/>
          </a:p>
          <a:p>
            <a:r>
              <a:rPr lang="en-US" dirty="0" smtClean="0"/>
              <a:t>Photometry on 198 million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3998 Light Curve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783286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13679"/>
            <a:ext cx="7315200" cy="384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5658717"/>
            <a:ext cx="7391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                .4                                  .6                                .8                                1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Period (Days)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8700" y="1928804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1.5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181100" y="278299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028700" y="3566921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.95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181100" y="4419600"/>
            <a:ext cx="2476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.9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28700" y="5256918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.85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787158" y="2375777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Collected ages from published papers</a:t>
            </a:r>
          </a:p>
          <a:p>
            <a:endParaRPr lang="en-US" dirty="0"/>
          </a:p>
          <a:p>
            <a:r>
              <a:rPr lang="en-US" dirty="0" err="1" smtClean="0"/>
              <a:t>Gyrochonology</a:t>
            </a:r>
            <a:r>
              <a:rPr lang="en-US" dirty="0" smtClean="0"/>
              <a:t> equation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P(B-</a:t>
            </a:r>
            <a:r>
              <a:rPr lang="en-US" dirty="0" err="1" smtClean="0">
                <a:solidFill>
                  <a:schemeClr val="tx1"/>
                </a:solidFill>
              </a:rPr>
              <a:t>V,t</a:t>
            </a:r>
            <a:r>
              <a:rPr lang="en-US" dirty="0" smtClean="0">
                <a:solidFill>
                  <a:schemeClr val="tx1"/>
                </a:solidFill>
              </a:rPr>
              <a:t>) = f(B-V) * g(t)</a:t>
            </a:r>
          </a:p>
          <a:p>
            <a:pPr lvl="2"/>
            <a:r>
              <a:rPr lang="en-US" dirty="0" smtClean="0"/>
              <a:t>Where f(B-V) = (0.7725 ± 0.011)</a:t>
            </a:r>
            <a:r>
              <a:rPr lang="en-US" dirty="0"/>
              <a:t> (</a:t>
            </a:r>
            <a:r>
              <a:rPr lang="en-US" dirty="0" smtClean="0"/>
              <a:t>B-V</a:t>
            </a:r>
            <a:r>
              <a:rPr lang="en-US" baseline="-25000" dirty="0" smtClean="0"/>
              <a:t>0</a:t>
            </a:r>
            <a:r>
              <a:rPr lang="en-US" dirty="0" smtClean="0"/>
              <a:t>-0.4)</a:t>
            </a:r>
            <a:r>
              <a:rPr lang="en-US" baseline="30000" dirty="0" smtClean="0"/>
              <a:t>0.601±0.024</a:t>
            </a:r>
          </a:p>
          <a:p>
            <a:pPr lvl="2"/>
            <a:r>
              <a:rPr lang="en-US" dirty="0" smtClean="0"/>
              <a:t>And g(t)=t</a:t>
            </a:r>
            <a:r>
              <a:rPr lang="en-US" baseline="30000" dirty="0" smtClean="0"/>
              <a:t>0.5189±0.0070</a:t>
            </a:r>
            <a:endParaRPr lang="en-US" dirty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NASA Space Grant</a:t>
            </a:r>
          </a:p>
          <a:p>
            <a:endParaRPr lang="en-US" dirty="0" smtClean="0"/>
          </a:p>
          <a:p>
            <a:r>
              <a:rPr lang="en-US" dirty="0" smtClean="0"/>
              <a:t>Northern Arizona University</a:t>
            </a:r>
          </a:p>
          <a:p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Koerner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Dr. Barlow and Kathleen </a:t>
            </a:r>
            <a:r>
              <a:rPr lang="en-US" dirty="0" err="1" smtClean="0"/>
              <a:t>Stigmon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Simulated Data</a:t>
            </a:r>
          </a:p>
          <a:p>
            <a:endParaRPr lang="en-US" dirty="0" smtClean="0"/>
          </a:p>
          <a:p>
            <a:r>
              <a:rPr lang="en-US" dirty="0" smtClean="0"/>
              <a:t>Barry Lutz Telescope (BLT) Data</a:t>
            </a:r>
          </a:p>
          <a:p>
            <a:endParaRPr lang="en-US" dirty="0" smtClean="0"/>
          </a:p>
          <a:p>
            <a:r>
              <a:rPr lang="en-US" dirty="0" smtClean="0"/>
              <a:t>Catalina Sky Survey Data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Light Curve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4000" y="2953664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Period = 7 days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Amplitude = .05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Random error = 2%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451366" y="3784660"/>
            <a:ext cx="15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59171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(Minutes)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" y="1759353"/>
            <a:ext cx="7620000" cy="441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5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 Curve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1"/>
            <a:ext cx="8610600" cy="48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6006346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(Days)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351002" y="22537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867400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0                             2                            4                            6                              8                            10               </a:t>
            </a:r>
          </a:p>
          <a:p>
            <a:r>
              <a:rPr lang="en-US" sz="1400" dirty="0" smtClean="0"/>
              <a:t>                                                                             </a:t>
            </a:r>
            <a:r>
              <a:rPr lang="en-US" dirty="0" smtClean="0"/>
              <a:t>Period (days)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4011" y="1877288"/>
            <a:ext cx="838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9374" y="3672292"/>
            <a:ext cx="384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.9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3" y="5528846"/>
            <a:ext cx="453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.8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403948" y="3052688"/>
            <a:ext cx="211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Theta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418" y="1628775"/>
            <a:ext cx="73628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4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19859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828800"/>
            <a:ext cx="523875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655956" y="4048822"/>
            <a:ext cx="28194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7782" y="3677334"/>
            <a:ext cx="1114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Star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19859 Light Curve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137" y="1172737"/>
            <a:ext cx="9296400" cy="521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0" y="6019800"/>
            <a:ext cx="3200400" cy="366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(HJD)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970915" y="296598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Relative </a:t>
            </a:r>
            <a:r>
              <a:rPr lang="en-US" dirty="0" smtClean="0"/>
              <a:t>Magnitude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19859 Period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463" y="1658192"/>
            <a:ext cx="703897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4064" y="5725367"/>
            <a:ext cx="8763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</a:t>
            </a:r>
            <a:r>
              <a:rPr lang="en-US" sz="1600" dirty="0" smtClean="0"/>
              <a:t>0                       2                        4                       6                       8                        10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/>
              <a:t> </a:t>
            </a:r>
            <a:r>
              <a:rPr lang="en-US" sz="1600" dirty="0" smtClean="0"/>
              <a:t>                              Period (Days)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8864" y="1630483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212271" y="2421449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.8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246910" y="3227212"/>
            <a:ext cx="561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.6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91491" y="4020392"/>
            <a:ext cx="813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.4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191491" y="4553792"/>
            <a:ext cx="685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.2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09987" y="3381100"/>
            <a:ext cx="83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and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Weather</a:t>
            </a:r>
          </a:p>
          <a:p>
            <a:endParaRPr lang="en-US" dirty="0" smtClean="0"/>
          </a:p>
          <a:p>
            <a:r>
              <a:rPr lang="en-US" dirty="0" smtClean="0"/>
              <a:t>Technical Issues</a:t>
            </a:r>
          </a:p>
          <a:p>
            <a:endParaRPr lang="en-US" dirty="0"/>
          </a:p>
          <a:p>
            <a:r>
              <a:rPr lang="en-US" dirty="0" smtClean="0"/>
              <a:t>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1717</TotalTime>
  <Words>220</Words>
  <Application>Microsoft Office PowerPoint</Application>
  <PresentationFormat>On-screen Show (4:3)</PresentationFormat>
  <Paragraphs>94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PowerPoint Presentation</vt:lpstr>
      <vt:lpstr>Introduction</vt:lpstr>
      <vt:lpstr>Example Light Curve</vt:lpstr>
      <vt:lpstr>Light Curve</vt:lpstr>
      <vt:lpstr>Period</vt:lpstr>
      <vt:lpstr>HIP 19859</vt:lpstr>
      <vt:lpstr>HIP 19859 Light Curve</vt:lpstr>
      <vt:lpstr>HIP 19859 Period</vt:lpstr>
      <vt:lpstr>Problems and Difficulties</vt:lpstr>
      <vt:lpstr>Catalina Sky Survey</vt:lpstr>
      <vt:lpstr>Catalina Sky Survey</vt:lpstr>
      <vt:lpstr>HIP 3998 Light Curve</vt:lpstr>
      <vt:lpstr>PDM</vt:lpstr>
      <vt:lpstr>Comparing Ages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</dc:creator>
  <cp:lastModifiedBy>Jeremy Jordan Stone</cp:lastModifiedBy>
  <cp:revision>42</cp:revision>
  <dcterms:created xsi:type="dcterms:W3CDTF">2012-02-26T22:26:03Z</dcterms:created>
  <dcterms:modified xsi:type="dcterms:W3CDTF">2012-04-11T20:03:40Z</dcterms:modified>
</cp:coreProperties>
</file>